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04" y="-9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9263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" name="Shape 10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" name="Shape 16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000"/>
            </a:lvl1pPr>
            <a:lvl2pPr>
              <a:spcBef>
                <a:spcPts val="0"/>
              </a:spcBef>
              <a:buSzPct val="100000"/>
              <a:defRPr sz="3000"/>
            </a:lvl2pPr>
            <a:lvl3pPr>
              <a:spcBef>
                <a:spcPts val="0"/>
              </a:spcBef>
              <a:buSzPct val="100000"/>
              <a:defRPr sz="3000"/>
            </a:lvl3pPr>
            <a:lvl4pPr>
              <a:spcBef>
                <a:spcPts val="0"/>
              </a:spcBef>
              <a:buSzPct val="100000"/>
              <a:defRPr sz="3000"/>
            </a:lvl4pPr>
            <a:lvl5pPr>
              <a:spcBef>
                <a:spcPts val="0"/>
              </a:spcBef>
              <a:buSzPct val="100000"/>
              <a:defRPr sz="3000"/>
            </a:lvl5pPr>
            <a:lvl6pPr>
              <a:spcBef>
                <a:spcPts val="0"/>
              </a:spcBef>
              <a:buSzPct val="100000"/>
              <a:defRPr sz="3000"/>
            </a:lvl6pPr>
            <a:lvl7pPr>
              <a:spcBef>
                <a:spcPts val="0"/>
              </a:spcBef>
              <a:buSzPct val="100000"/>
              <a:defRPr sz="3000"/>
            </a:lvl7pPr>
            <a:lvl8pPr>
              <a:spcBef>
                <a:spcPts val="0"/>
              </a:spcBef>
              <a:buSzPct val="100000"/>
              <a:defRPr sz="3000"/>
            </a:lvl8pPr>
            <a:lvl9pPr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90" y="869929"/>
            <a:ext cx="3262109" cy="331398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DATA</a:t>
            </a:r>
          </a:p>
          <a:p>
            <a:pPr>
              <a:spcBef>
                <a:spcPts val="0"/>
              </a:spcBef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SONG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Using heartbeats and movement to create music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8560325" y="-1465650"/>
            <a:ext cx="7860599" cy="9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6992200" y="296900"/>
            <a:ext cx="2406300" cy="70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Hacking Arts 2015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From Data to Art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775" y="1453825"/>
            <a:ext cx="442999" cy="45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575" y="3467178"/>
            <a:ext cx="442999" cy="44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" y="2347050"/>
            <a:ext cx="442999" cy="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973775" y="2215825"/>
            <a:ext cx="2506500" cy="132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DATA:</a:t>
            </a:r>
          </a:p>
          <a:p>
            <a:pPr rtl="0">
              <a:spcBef>
                <a:spcPts val="0"/>
              </a:spcBef>
              <a:buNone/>
            </a:pPr>
            <a:endParaRPr sz="1200" b="1"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-Lightwave (heart rate, skin temperature, arm/leg motion</a:t>
            </a:r>
          </a:p>
          <a:p>
            <a:pPr rtl="0">
              <a:spcBef>
                <a:spcPts val="0"/>
              </a:spcBef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-Google Maps (location)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5163400" y="1329675"/>
            <a:ext cx="4070699" cy="164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VISUALIZATION:</a:t>
            </a:r>
          </a:p>
          <a:p>
            <a:pPr rtl="0">
              <a:spcBef>
                <a:spcPts val="0"/>
              </a:spcBef>
              <a:buNone/>
            </a:pPr>
            <a:endParaRPr sz="1200" b="1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5151375" y="3310875"/>
            <a:ext cx="7860599" cy="132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MUSIC:</a:t>
            </a:r>
          </a:p>
          <a:p>
            <a:pPr rtl="0">
              <a:spcBef>
                <a:spcPts val="0"/>
              </a:spcBef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None/>
            </a:pP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658412" y="2448886"/>
            <a:ext cx="593324" cy="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600" y="2603275"/>
            <a:ext cx="2506499" cy="156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4370" y="3635295"/>
            <a:ext cx="2506500" cy="147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64375" y="1747750"/>
            <a:ext cx="2506502" cy="139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1635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Input     Output Mapping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718" y="504000"/>
            <a:ext cx="415770" cy="26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377625"/>
            <a:ext cx="1089899" cy="392999"/>
          </a:xfrm>
          <a:prstGeom prst="rect">
            <a:avLst/>
          </a:prstGeom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Heart rate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1390499" cy="392999"/>
          </a:xfrm>
          <a:prstGeom prst="rect">
            <a:avLst/>
          </a:prstGeom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Drum tempo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3"/>
          </p:nvPr>
        </p:nvSpPr>
        <p:spPr>
          <a:xfrm>
            <a:off x="311698" y="2111525"/>
            <a:ext cx="1390499" cy="392999"/>
          </a:xfrm>
          <a:prstGeom prst="rect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Hand motion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322700" y="2843575"/>
            <a:ext cx="1303199" cy="392999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Leg motion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302650" y="3525375"/>
            <a:ext cx="1089899" cy="392999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Location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4832400" y="4293300"/>
            <a:ext cx="2264100" cy="392999"/>
          </a:xfrm>
          <a:prstGeom prst="rect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Visualization birth rate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5"/>
          </p:nvPr>
        </p:nvSpPr>
        <p:spPr>
          <a:xfrm>
            <a:off x="4832400" y="1730525"/>
            <a:ext cx="1390499" cy="392999"/>
          </a:xfrm>
          <a:prstGeom prst="rect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Melody pitch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6"/>
          </p:nvPr>
        </p:nvSpPr>
        <p:spPr>
          <a:xfrm>
            <a:off x="4832400" y="3774275"/>
            <a:ext cx="2163900" cy="392999"/>
          </a:xfrm>
          <a:prstGeom prst="rect">
            <a:avLst/>
          </a:prstGeom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Visualization centroid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7"/>
          </p:nvPr>
        </p:nvSpPr>
        <p:spPr>
          <a:xfrm>
            <a:off x="4832400" y="2737425"/>
            <a:ext cx="1695300" cy="392999"/>
          </a:xfrm>
          <a:prstGeom prst="rect">
            <a:avLst/>
          </a:prstGeom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Bass fill ON/OFF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8"/>
          </p:nvPr>
        </p:nvSpPr>
        <p:spPr>
          <a:xfrm>
            <a:off x="4832400" y="2233975"/>
            <a:ext cx="1562099" cy="392999"/>
          </a:xfrm>
          <a:prstGeom prst="rect">
            <a:avLst/>
          </a:prstGeom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Melody tempo</a:t>
            </a:r>
          </a:p>
        </p:txBody>
      </p:sp>
      <p:cxnSp>
        <p:nvCxnSpPr>
          <p:cNvPr id="112" name="Shape 112"/>
          <p:cNvCxnSpPr>
            <a:stCxn id="102" idx="3"/>
            <a:endCxn id="103" idx="1"/>
          </p:cNvCxnSpPr>
          <p:nvPr/>
        </p:nvCxnSpPr>
        <p:spPr>
          <a:xfrm rot="10800000" flipH="1">
            <a:off x="1401599" y="1421724"/>
            <a:ext cx="3430800" cy="1524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3" name="Shape 113"/>
          <p:cNvCxnSpPr>
            <a:stCxn id="104" idx="3"/>
            <a:endCxn id="108" idx="1"/>
          </p:cNvCxnSpPr>
          <p:nvPr/>
        </p:nvCxnSpPr>
        <p:spPr>
          <a:xfrm rot="10800000" flipH="1">
            <a:off x="1702198" y="1927024"/>
            <a:ext cx="3130200" cy="381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4" name="Shape 114"/>
          <p:cNvCxnSpPr>
            <a:stCxn id="102" idx="3"/>
            <a:endCxn id="111" idx="1"/>
          </p:cNvCxnSpPr>
          <p:nvPr/>
        </p:nvCxnSpPr>
        <p:spPr>
          <a:xfrm>
            <a:off x="1401599" y="1574124"/>
            <a:ext cx="3430800" cy="856499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5" name="Shape 115"/>
          <p:cNvCxnSpPr>
            <a:stCxn id="105" idx="3"/>
            <a:endCxn id="110" idx="1"/>
          </p:cNvCxnSpPr>
          <p:nvPr/>
        </p:nvCxnSpPr>
        <p:spPr>
          <a:xfrm rot="10800000" flipH="1">
            <a:off x="1625899" y="2933874"/>
            <a:ext cx="3206400" cy="106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6" name="Shape 116"/>
          <p:cNvCxnSpPr>
            <a:stCxn id="102" idx="3"/>
            <a:endCxn id="109" idx="1"/>
          </p:cNvCxnSpPr>
          <p:nvPr/>
        </p:nvCxnSpPr>
        <p:spPr>
          <a:xfrm>
            <a:off x="1401599" y="1574124"/>
            <a:ext cx="3430800" cy="23967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" name="Shape 117"/>
          <p:cNvCxnSpPr>
            <a:stCxn id="106" idx="3"/>
            <a:endCxn id="107" idx="1"/>
          </p:cNvCxnSpPr>
          <p:nvPr/>
        </p:nvCxnSpPr>
        <p:spPr>
          <a:xfrm>
            <a:off x="1392549" y="3721874"/>
            <a:ext cx="3439800" cy="768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body" idx="9"/>
          </p:nvPr>
        </p:nvSpPr>
        <p:spPr>
          <a:xfrm>
            <a:off x="4832400" y="3248675"/>
            <a:ext cx="1562099" cy="392999"/>
          </a:xfrm>
          <a:prstGeom prst="rect">
            <a:avLst/>
          </a:prstGeom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Bass fill tempo</a:t>
            </a:r>
          </a:p>
        </p:txBody>
      </p:sp>
      <p:cxnSp>
        <p:nvCxnSpPr>
          <p:cNvPr id="119" name="Shape 119"/>
          <p:cNvCxnSpPr>
            <a:stCxn id="102" idx="3"/>
            <a:endCxn id="118" idx="1"/>
          </p:cNvCxnSpPr>
          <p:nvPr/>
        </p:nvCxnSpPr>
        <p:spPr>
          <a:xfrm>
            <a:off x="1401599" y="1574124"/>
            <a:ext cx="3430800" cy="18711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rocessing_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5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66</Words>
  <Application>Microsoft Macintosh PowerPoint</Application>
  <PresentationFormat>On-screen Show (16:9)</PresentationFormat>
  <Paragraphs>24</Paragraphs>
  <Slides>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Economica</vt:lpstr>
      <vt:lpstr>Montserrat</vt:lpstr>
      <vt:lpstr>Open Sans</vt:lpstr>
      <vt:lpstr>luxe</vt:lpstr>
      <vt:lpstr>PowerPoint Presentation</vt:lpstr>
      <vt:lpstr>DATA SONG</vt:lpstr>
      <vt:lpstr>From Data to Art</vt:lpstr>
      <vt:lpstr>Input     Output Mapping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Catherine Armistead</cp:lastModifiedBy>
  <cp:revision>2</cp:revision>
  <dcterms:modified xsi:type="dcterms:W3CDTF">2015-09-27T18:45:18Z</dcterms:modified>
</cp:coreProperties>
</file>